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7"/>
  </p:normalViewPr>
  <p:slideViewPr>
    <p:cSldViewPr snapToGrid="0">
      <p:cViewPr varScale="1">
        <p:scale>
          <a:sx n="108" d="100"/>
          <a:sy n="108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13" Type="http://schemas.openxmlformats.org/officeDocument/2006/relationships/image" Target="../media/image31.emf"/><Relationship Id="rId18" Type="http://schemas.openxmlformats.org/officeDocument/2006/relationships/image" Target="../media/image3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12" Type="http://schemas.openxmlformats.org/officeDocument/2006/relationships/image" Target="../media/image30.emf"/><Relationship Id="rId17" Type="http://schemas.openxmlformats.org/officeDocument/2006/relationships/image" Target="../media/image35.emf"/><Relationship Id="rId2" Type="http://schemas.openxmlformats.org/officeDocument/2006/relationships/image" Target="../media/image20.emf"/><Relationship Id="rId16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5" Type="http://schemas.openxmlformats.org/officeDocument/2006/relationships/image" Target="../media/image3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Relationship Id="rId14" Type="http://schemas.openxmlformats.org/officeDocument/2006/relationships/image" Target="../media/image3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5C9DF8-6ED3-F653-D791-03C5AC77F5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3470800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D0E23FB-C39C-3765-873F-CF297A79F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2356343"/>
            <a:ext cx="8453701" cy="2571257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44036697-D64D-E8CD-698E-3C09FCDE1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2044758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B0D29EE-4CB9-66E1-9689-C7BB00E1E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399143"/>
            <a:ext cx="8324162" cy="5186733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5D45D6B-3B91-B01A-45EE-3EAC5FCCC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141708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632E69-95E9-418E-CA40-406BF4B6F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270000"/>
            <a:ext cx="8474583" cy="303456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62D3D29-6C9B-475C-9912-BF0D5BBCD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5892" y="4304567"/>
            <a:ext cx="1816057" cy="38915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AC19906-2D8F-D7DA-FEB5-2AD517F8C7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4902044"/>
            <a:ext cx="8073174" cy="685956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2C39C4F3-4D6C-7F72-38B6-A1A4CE838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20445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1301547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E3930A-CA4D-2CE3-2638-EA0175ADE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403253"/>
            <a:ext cx="8181658" cy="202574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0E8B4CC-F055-FD92-4D0F-40FDA39B9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3" y="3524003"/>
            <a:ext cx="5703485" cy="3236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33FF031-F760-86F4-F6F2-8C2676BFE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2" y="3942607"/>
            <a:ext cx="8088200" cy="169817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E047C44-122C-D65A-8D95-B2165B0054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6834" y="5950857"/>
            <a:ext cx="7141032" cy="297543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1AFB94E4-0E1E-EB41-2DD5-4C0E729B6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2" y="324592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2455284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AAF18EF-81A1-A384-DEF9-70B74512B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045" y="1504822"/>
            <a:ext cx="6506029" cy="27393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834923-A847-601E-4B50-CFF54A146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23" y="1741177"/>
            <a:ext cx="513843" cy="24806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6160E4A-7852-D08B-3A33-BDB8DF8ED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888" y="1828481"/>
            <a:ext cx="4020883" cy="19834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DC6B9BE-16A0-9F6C-1760-7CC4678977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523" y="2046240"/>
            <a:ext cx="4376505" cy="24806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F10F6AA-E9E0-2E4E-0134-5D079DBBE9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7549" y="2051915"/>
            <a:ext cx="7093411" cy="26271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D37EBF6-5288-7845-3ADE-8E3F7CCB42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645" y="2365852"/>
            <a:ext cx="7636366" cy="26271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9691793-0730-3AE0-A736-9397550E3F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1045" y="2699328"/>
            <a:ext cx="5102969" cy="24806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622F3E0-2703-B03E-674B-DCCC545ADB0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24014" y="2678788"/>
            <a:ext cx="2055363" cy="24806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127BAC6-F473-8E4E-FCFE-930E75E8383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70603" y="2688406"/>
            <a:ext cx="3575314" cy="23317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1AE18D7-DF1B-883F-D450-F83670D0AF4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8393" y="3024339"/>
            <a:ext cx="3810332" cy="27338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082F6E4-7F37-EFAB-9A72-CB2E3A88F9B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57768" y="3073361"/>
            <a:ext cx="962175" cy="21785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DA344F00-1117-CA51-98AC-9E7DB4CBB01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671403" y="2997606"/>
            <a:ext cx="1914291" cy="29170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4CAB983-3D28-E202-DC55-0D4B0547886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88393" y="3332642"/>
            <a:ext cx="3400251" cy="27338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489C492-B2C4-DA10-60D0-04E8EEC71A6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12787" y="3355483"/>
            <a:ext cx="7333179" cy="273386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DA87E8C-D04B-852C-C1FD-F1FF59A426C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88393" y="3663786"/>
            <a:ext cx="7449200" cy="689133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2105B2E-0BBE-44F5-6BA5-C95AE745913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237593" y="4051065"/>
            <a:ext cx="3447477" cy="241646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BB575355-8609-AFC0-44CA-A9F94422499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1044" y="4410676"/>
            <a:ext cx="6957293" cy="2459954"/>
          </a:xfrm>
          <a:prstGeom prst="rect">
            <a:avLst/>
          </a:prstGeom>
        </p:spPr>
      </p:pic>
      <p:sp>
        <p:nvSpPr>
          <p:cNvPr id="22" name="Заголовок 1">
            <a:extLst>
              <a:ext uri="{FF2B5EF4-FFF2-40B4-BE49-F238E27FC236}">
                <a16:creationId xmlns:a16="http://schemas.microsoft.com/office/drawing/2014/main" id="{4E9F5A63-BA40-FD26-4E0C-5D1623D36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694" y="410107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1390933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9545F828-C6D5-71F4-56D6-AEEABE9A0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Альтернативная формулировка теоремы 16: </a:t>
            </a:r>
          </a:p>
          <a:p>
            <a:pPr marL="0" indent="0">
              <a:buNone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Общее решение линейной неоднородной системы есть сумма общего решения соответствующей линейной однородной системы и частного решения неоднородной системы.</a:t>
            </a:r>
          </a:p>
          <a:p>
            <a:pPr marL="0" indent="0">
              <a:buNone/>
            </a:pPr>
            <a:r>
              <a:rPr 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Определение</a:t>
            </a:r>
          </a:p>
          <a:p>
            <a:pPr marL="0" indent="0">
              <a:buNone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Семейство решений однородной системы линейных уравнений, являющееся базисом в пространстве его решений, называется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фундаментальной системой решений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EEDC584D-1FD8-152E-52C2-8C46C33B0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1088970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251AE5-F196-363B-7561-245C3173D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Подпространства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CA457E1-B12E-EF29-B640-E55EC142A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565481"/>
            <a:ext cx="8378040" cy="336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62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9E07AAD-4EEF-AE48-0103-F85813E5B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264DE1C-1C41-D614-2112-40615AEF9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292018"/>
            <a:ext cx="8395414" cy="5388102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D805145-7C94-1D1F-B985-FC9737D18D3D}"/>
              </a:ext>
            </a:extLst>
          </p:cNvPr>
          <p:cNvSpPr/>
          <p:nvPr/>
        </p:nvSpPr>
        <p:spPr>
          <a:xfrm>
            <a:off x="677334" y="4928259"/>
            <a:ext cx="3443403" cy="33250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5670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0909A2C-D2FD-C1E6-90FB-37A621B50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984993"/>
            <a:ext cx="8146032" cy="2899134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43319B90-E000-69C8-3041-37E69A78A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46463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3B20F5-404E-4334-F1C8-04057A841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3881158"/>
            <a:ext cx="8102586" cy="244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259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B7782F-027B-DFBF-FCA6-E7912528B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2220521"/>
            <a:ext cx="8596667" cy="3109034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62BCD0B-52F0-C98B-9DE5-31D680FD6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1051928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8E88D00-05DF-A98F-0CC9-6D62E0007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089" y="1183820"/>
            <a:ext cx="7671019" cy="5565249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272AC6C7-0F34-ECF7-6C8B-47D312201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0842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3403251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03A2756-8D4A-5876-6EE3-0BB023DFA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108200"/>
            <a:ext cx="8704172" cy="3935800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ACB35CA-141F-7D01-D408-9AABF0D36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911129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B2565E0-FD70-7EBA-E996-86FB07808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2032164"/>
            <a:ext cx="8691327" cy="3074225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4F7B7A6-84F3-4AE0-7E8E-F9B4B95D8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662806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F515460-EF8A-DFD7-3BC3-C7DB3DB40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019465"/>
            <a:ext cx="1663729" cy="30809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385B89-E32E-9B60-9A20-DD7BFFF7A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388255"/>
            <a:ext cx="7813523" cy="4469745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213073F-47D4-C8B2-D8A0-3E49AD91E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Подпространства</a:t>
            </a:r>
          </a:p>
        </p:txBody>
      </p:sp>
    </p:spTree>
    <p:extLst>
      <p:ext uri="{BB962C8B-B14F-4D97-AF65-F5344CB8AC3E}">
        <p14:creationId xmlns:p14="http://schemas.microsoft.com/office/powerpoint/2010/main" val="1128215144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Аспект</Template>
  <TotalTime>38</TotalTime>
  <Words>58</Words>
  <Application>Microsoft Macintosh PowerPoint</Application>
  <PresentationFormat>Широкоэкранный</PresentationFormat>
  <Paragraphs>19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Times New Roman</vt:lpstr>
      <vt:lpstr>Trebuchet MS</vt:lpstr>
      <vt:lpstr>Wingdings 3</vt:lpstr>
      <vt:lpstr>Аспект</vt:lpstr>
      <vt:lpstr>Подпространства</vt:lpstr>
      <vt:lpstr>Подпространства</vt:lpstr>
      <vt:lpstr>Подпространства</vt:lpstr>
      <vt:lpstr>Подпространства</vt:lpstr>
      <vt:lpstr>Подпространства</vt:lpstr>
      <vt:lpstr>Подпространства</vt:lpstr>
      <vt:lpstr>Подпространства</vt:lpstr>
      <vt:lpstr>Подпространства</vt:lpstr>
      <vt:lpstr>Подпространства</vt:lpstr>
      <vt:lpstr>Подпространства</vt:lpstr>
      <vt:lpstr>Подпространства</vt:lpstr>
      <vt:lpstr>Подпространства</vt:lpstr>
      <vt:lpstr>Подпространства</vt:lpstr>
      <vt:lpstr>Подпространства</vt:lpstr>
      <vt:lpstr>Подпространства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Microsoft Office User</cp:lastModifiedBy>
  <cp:revision>1</cp:revision>
  <dcterms:created xsi:type="dcterms:W3CDTF">2025-12-19T22:11:37Z</dcterms:created>
  <dcterms:modified xsi:type="dcterms:W3CDTF">2025-12-19T22:50:12Z</dcterms:modified>
</cp:coreProperties>
</file>

<file path=docProps/thumbnail.jpeg>
</file>